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5143500" type="screen16x9"/>
  <p:notesSz cx="6858000" cy="9144000"/>
  <p:embeddedFontLst>
    <p:embeddedFont>
      <p:font typeface="Aktiv Grotesk" panose="020B0504020202020204" pitchFamily="34" charset="0"/>
      <p:regular r:id="rId16"/>
      <p:bold r:id="rId17"/>
      <p:italic r:id="rId18"/>
      <p:boldItalic r:id="rId19"/>
    </p:embeddedFont>
    <p:embeddedFont>
      <p:font typeface="Roboto Mono" panose="00000009000000000000" pitchFamily="49" charset="0"/>
      <p:regular r:id="rId20"/>
      <p:bold r:id="rId21"/>
      <p:italic r:id="rId22"/>
      <p:boldItalic r:id="rId23"/>
    </p:embeddedFont>
    <p:embeddedFont>
      <p:font typeface="Roboto Mono Light" panose="00000009000000000000" pitchFamily="49" charset="0"/>
      <p:regular r:id="rId24"/>
      <p:bold r:id="rId25"/>
      <p:italic r:id="rId26"/>
      <p:boldItalic r:id="rId27"/>
    </p:embeddedFont>
    <p:embeddedFont>
      <p:font typeface="Roboto Mono Medium" panose="00000009000000000000" pitchFamily="49" charset="0"/>
      <p:regular r:id="rId28"/>
      <p:bold r:id="rId29"/>
      <p:italic r:id="rId30"/>
      <p:boldItalic r:id="rId31"/>
    </p:embeddedFont>
    <p:embeddedFont>
      <p:font typeface="Roboto Mono SemiBol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B6C3-F935-4D04-8267-7961AF23F0B6}" v="26" dt="2024-07-25T15:33:40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ge, Dominic" userId="088054a7-cd9a-44d3-bca7-3845f73b84f7" providerId="ADAL" clId="{6241B6C3-F935-4D04-8267-7961AF23F0B6}"/>
    <pc:docChg chg="undo custSel addSld delSld modSld modMainMaster">
      <pc:chgData name="Large, Dominic" userId="088054a7-cd9a-44d3-bca7-3845f73b84f7" providerId="ADAL" clId="{6241B6C3-F935-4D04-8267-7961AF23F0B6}" dt="2024-07-25T15:39:13.008" v="2703" actId="20577"/>
      <pc:docMkLst>
        <pc:docMk/>
      </pc:docMkLst>
      <pc:sldChg chg="add del modNotes">
        <pc:chgData name="Large, Dominic" userId="088054a7-cd9a-44d3-bca7-3845f73b84f7" providerId="ADAL" clId="{6241B6C3-F935-4D04-8267-7961AF23F0B6}" dt="2024-07-25T12:29:19.914" v="1677" actId="47"/>
        <pc:sldMkLst>
          <pc:docMk/>
          <pc:sldMk cId="0" sldId="256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7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8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59"/>
        </pc:sldMkLst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0"/>
        </pc:sldMkLst>
      </pc:sldChg>
      <pc:sldChg chg="modSp mod">
        <pc:chgData name="Large, Dominic" userId="088054a7-cd9a-44d3-bca7-3845f73b84f7" providerId="ADAL" clId="{6241B6C3-F935-4D04-8267-7961AF23F0B6}" dt="2024-07-17T15:14:10.456" v="17" actId="27636"/>
        <pc:sldMkLst>
          <pc:docMk/>
          <pc:sldMk cId="0" sldId="261"/>
        </pc:sldMkLst>
        <pc:spChg chg="mod">
          <ac:chgData name="Large, Dominic" userId="088054a7-cd9a-44d3-bca7-3845f73b84f7" providerId="ADAL" clId="{6241B6C3-F935-4D04-8267-7961AF23F0B6}" dt="2024-07-17T15:14:10.456" v="17" actId="27636"/>
          <ac:spMkLst>
            <pc:docMk/>
            <pc:sldMk cId="0" sldId="261"/>
            <ac:spMk id="120" creationId="{00000000-0000-0000-0000-000000000000}"/>
          </ac:spMkLst>
        </pc:spChg>
      </pc:sldChg>
      <pc:sldChg chg="modNotes">
        <pc:chgData name="Large, Dominic" userId="088054a7-cd9a-44d3-bca7-3845f73b84f7" providerId="ADAL" clId="{6241B6C3-F935-4D04-8267-7961AF23F0B6}" dt="2024-07-24T19:09:24.893" v="147"/>
        <pc:sldMkLst>
          <pc:docMk/>
          <pc:sldMk cId="0" sldId="262"/>
        </pc:sldMkLst>
      </pc:sldChg>
      <pc:sldChg chg="addSp modSp new mod">
        <pc:chgData name="Large, Dominic" userId="088054a7-cd9a-44d3-bca7-3845f73b84f7" providerId="ADAL" clId="{6241B6C3-F935-4D04-8267-7961AF23F0B6}" dt="2024-07-25T01:10:34.018" v="1155" actId="20577"/>
        <pc:sldMkLst>
          <pc:docMk/>
          <pc:sldMk cId="2288332486" sldId="263"/>
        </pc:sldMkLst>
        <pc:spChg chg="mod">
          <ac:chgData name="Large, Dominic" userId="088054a7-cd9a-44d3-bca7-3845f73b84f7" providerId="ADAL" clId="{6241B6C3-F935-4D04-8267-7961AF23F0B6}" dt="2024-07-24T19:13:09.205" v="308" actId="115"/>
          <ac:spMkLst>
            <pc:docMk/>
            <pc:sldMk cId="2288332486" sldId="263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10:34.018" v="1155" actId="20577"/>
          <ac:spMkLst>
            <pc:docMk/>
            <pc:sldMk cId="2288332486" sldId="263"/>
            <ac:spMk id="3" creationId="{34ADB650-BE67-FD52-A202-8E44CA66CF71}"/>
          </ac:spMkLst>
        </pc:sp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4" creationId="{1FCFDB12-5FA2-3F94-60AA-8FA45B85C518}"/>
          </ac:picMkLst>
        </pc:picChg>
        <pc:picChg chg="add mod">
          <ac:chgData name="Large, Dominic" userId="088054a7-cd9a-44d3-bca7-3845f73b84f7" providerId="ADAL" clId="{6241B6C3-F935-4D04-8267-7961AF23F0B6}" dt="2024-07-17T15:14:32.155" v="22" actId="1076"/>
          <ac:picMkLst>
            <pc:docMk/>
            <pc:sldMk cId="2288332486" sldId="263"/>
            <ac:picMk id="5" creationId="{77337B1B-8097-5253-0832-8EC4630E8E0D}"/>
          </ac:picMkLst>
        </pc:picChg>
      </pc:sldChg>
      <pc:sldChg chg="addSp delSp modSp add mod setBg">
        <pc:chgData name="Large, Dominic" userId="088054a7-cd9a-44d3-bca7-3845f73b84f7" providerId="ADAL" clId="{6241B6C3-F935-4D04-8267-7961AF23F0B6}" dt="2024-07-25T01:32:17.537" v="1421" actId="12"/>
        <pc:sldMkLst>
          <pc:docMk/>
          <pc:sldMk cId="91977316" sldId="264"/>
        </pc:sldMkLst>
        <pc:spChg chg="mod">
          <ac:chgData name="Large, Dominic" userId="088054a7-cd9a-44d3-bca7-3845f73b84f7" providerId="ADAL" clId="{6241B6C3-F935-4D04-8267-7961AF23F0B6}" dt="2024-07-24T19:13:14.822" v="315" actId="115"/>
          <ac:spMkLst>
            <pc:docMk/>
            <pc:sldMk cId="91977316" sldId="264"/>
            <ac:spMk id="2" creationId="{D6909CA7-0139-4ECD-8E67-7090D7175880}"/>
          </ac:spMkLst>
        </pc:spChg>
        <pc:spChg chg="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3" creationId="{34ADB650-BE67-FD52-A202-8E44CA66CF71}"/>
          </ac:spMkLst>
        </pc:spChg>
        <pc:spChg chg="add mod">
          <ac:chgData name="Large, Dominic" userId="088054a7-cd9a-44d3-bca7-3845f73b84f7" providerId="ADAL" clId="{6241B6C3-F935-4D04-8267-7961AF23F0B6}" dt="2024-07-24T19:12:16.984" v="295"/>
          <ac:spMkLst>
            <pc:docMk/>
            <pc:sldMk cId="91977316" sldId="264"/>
            <ac:spMk id="4" creationId="{5DDDF628-E274-E7C2-C960-29B6EEDC585B}"/>
          </ac:spMkLst>
        </pc:spChg>
        <pc:spChg chg="add mod">
          <ac:chgData name="Large, Dominic" userId="088054a7-cd9a-44d3-bca7-3845f73b84f7" providerId="ADAL" clId="{6241B6C3-F935-4D04-8267-7961AF23F0B6}" dt="2024-07-25T01:32:17.537" v="1421" actId="12"/>
          <ac:spMkLst>
            <pc:docMk/>
            <pc:sldMk cId="91977316" sldId="264"/>
            <ac:spMk id="6" creationId="{0A3A8106-E5B5-E7B8-054B-4B7DC9C53165}"/>
          </ac:spMkLst>
        </pc:spChg>
        <pc:picChg chg="del">
          <ac:chgData name="Large, Dominic" userId="088054a7-cd9a-44d3-bca7-3845f73b84f7" providerId="ADAL" clId="{6241B6C3-F935-4D04-8267-7961AF23F0B6}" dt="2024-07-17T15:14:41" v="26" actId="478"/>
          <ac:picMkLst>
            <pc:docMk/>
            <pc:sldMk cId="91977316" sldId="264"/>
            <ac:picMk id="4" creationId="{1FCFDB12-5FA2-3F94-60AA-8FA45B85C518}"/>
          </ac:picMkLst>
        </pc:picChg>
        <pc:picChg chg="del">
          <ac:chgData name="Large, Dominic" userId="088054a7-cd9a-44d3-bca7-3845f73b84f7" providerId="ADAL" clId="{6241B6C3-F935-4D04-8267-7961AF23F0B6}" dt="2024-07-17T15:14:41.584" v="27" actId="478"/>
          <ac:picMkLst>
            <pc:docMk/>
            <pc:sldMk cId="91977316" sldId="264"/>
            <ac:picMk id="5" creationId="{77337B1B-8097-5253-0832-8EC4630E8E0D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2:35:42.689" v="1679" actId="1076"/>
        <pc:sldMkLst>
          <pc:docMk/>
          <pc:sldMk cId="1648562386" sldId="265"/>
        </pc:sldMkLst>
        <pc:spChg chg="mod">
          <ac:chgData name="Large, Dominic" userId="088054a7-cd9a-44d3-bca7-3845f73b84f7" providerId="ADAL" clId="{6241B6C3-F935-4D04-8267-7961AF23F0B6}" dt="2024-07-24T19:13:40.497" v="351" actId="115"/>
          <ac:spMkLst>
            <pc:docMk/>
            <pc:sldMk cId="1648562386" sldId="265"/>
            <ac:spMk id="2" creationId="{D6909CA7-0139-4ECD-8E67-7090D7175880}"/>
          </ac:spMkLst>
        </pc:spChg>
        <pc:spChg chg="del">
          <ac:chgData name="Large, Dominic" userId="088054a7-cd9a-44d3-bca7-3845f73b84f7" providerId="ADAL" clId="{6241B6C3-F935-4D04-8267-7961AF23F0B6}" dt="2024-07-24T19:07:41.679" v="68" actId="478"/>
          <ac:spMkLst>
            <pc:docMk/>
            <pc:sldMk cId="1648562386" sldId="265"/>
            <ac:spMk id="3" creationId="{34ADB650-BE67-FD52-A202-8E44CA66CF71}"/>
          </ac:spMkLst>
        </pc:spChg>
        <pc:spChg chg="add del mod">
          <ac:chgData name="Large, Dominic" userId="088054a7-cd9a-44d3-bca7-3845f73b84f7" providerId="ADAL" clId="{6241B6C3-F935-4D04-8267-7961AF23F0B6}" dt="2024-07-24T19:07:42.986" v="69" actId="478"/>
          <ac:spMkLst>
            <pc:docMk/>
            <pc:sldMk cId="1648562386" sldId="265"/>
            <ac:spMk id="5" creationId="{251FF16A-DDAC-8282-22EE-6F632E61F5B6}"/>
          </ac:spMkLst>
        </pc:spChg>
        <pc:spChg chg="del">
          <ac:chgData name="Large, Dominic" userId="088054a7-cd9a-44d3-bca7-3845f73b84f7" providerId="ADAL" clId="{6241B6C3-F935-4D04-8267-7961AF23F0B6}" dt="2024-07-24T19:07:44.130" v="70" actId="478"/>
          <ac:spMkLst>
            <pc:docMk/>
            <pc:sldMk cId="1648562386" sldId="265"/>
            <ac:spMk id="6" creationId="{0A3A8106-E5B5-E7B8-054B-4B7DC9C53165}"/>
          </ac:spMkLst>
        </pc:spChg>
        <pc:spChg chg="add mod">
          <ac:chgData name="Large, Dominic" userId="088054a7-cd9a-44d3-bca7-3845f73b84f7" providerId="ADAL" clId="{6241B6C3-F935-4D04-8267-7961AF23F0B6}" dt="2024-07-24T19:17:08.785" v="476" actId="1076"/>
          <ac:spMkLst>
            <pc:docMk/>
            <pc:sldMk cId="1648562386" sldId="265"/>
            <ac:spMk id="7" creationId="{8F21AD15-5445-7591-6043-1374C23444B2}"/>
          </ac:spMkLst>
        </pc:spChg>
        <pc:spChg chg="add mod">
          <ac:chgData name="Large, Dominic" userId="088054a7-cd9a-44d3-bca7-3845f73b84f7" providerId="ADAL" clId="{6241B6C3-F935-4D04-8267-7961AF23F0B6}" dt="2024-07-25T01:34:19.341" v="1454" actId="20577"/>
          <ac:spMkLst>
            <pc:docMk/>
            <pc:sldMk cId="1648562386" sldId="265"/>
            <ac:spMk id="8" creationId="{1B6EFC59-AC91-70FA-3FF2-163E0331725C}"/>
          </ac:spMkLst>
        </pc:spChg>
        <pc:picChg chg="add mod modCrop">
          <ac:chgData name="Large, Dominic" userId="088054a7-cd9a-44d3-bca7-3845f73b84f7" providerId="ADAL" clId="{6241B6C3-F935-4D04-8267-7961AF23F0B6}" dt="2024-07-25T01:34:12.212" v="1453" actId="18131"/>
          <ac:picMkLst>
            <pc:docMk/>
            <pc:sldMk cId="1648562386" sldId="265"/>
            <ac:picMk id="4" creationId="{71557B21-F977-9A98-0AB5-D8CDA8A2F199}"/>
          </ac:picMkLst>
        </pc:picChg>
        <pc:picChg chg="add mod">
          <ac:chgData name="Large, Dominic" userId="088054a7-cd9a-44d3-bca7-3845f73b84f7" providerId="ADAL" clId="{6241B6C3-F935-4D04-8267-7961AF23F0B6}" dt="2024-07-25T12:35:42.689" v="1679" actId="1076"/>
          <ac:picMkLst>
            <pc:docMk/>
            <pc:sldMk cId="1648562386" sldId="265"/>
            <ac:picMk id="10" creationId="{A054B779-9BA2-EA0D-B244-8869D13643FE}"/>
          </ac:picMkLst>
        </pc:picChg>
      </pc:sldChg>
      <pc:sldChg chg="addSp delSp modSp add mod">
        <pc:chgData name="Large, Dominic" userId="088054a7-cd9a-44d3-bca7-3845f73b84f7" providerId="ADAL" clId="{6241B6C3-F935-4D04-8267-7961AF23F0B6}" dt="2024-07-25T15:39:13.008" v="2703" actId="20577"/>
        <pc:sldMkLst>
          <pc:docMk/>
          <pc:sldMk cId="1642099131" sldId="266"/>
        </pc:sldMkLst>
        <pc:spChg chg="mod">
          <ac:chgData name="Large, Dominic" userId="088054a7-cd9a-44d3-bca7-3845f73b84f7" providerId="ADAL" clId="{6241B6C3-F935-4D04-8267-7961AF23F0B6}" dt="2024-07-24T19:16:00.349" v="473" actId="20577"/>
          <ac:spMkLst>
            <pc:docMk/>
            <pc:sldMk cId="1642099131" sldId="266"/>
            <ac:spMk id="2" creationId="{D6909CA7-0139-4ECD-8E67-7090D7175880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3" creationId="{F517D6F2-BC16-7F54-6464-AAAC3E5AB94A}"/>
          </ac:spMkLst>
        </pc:spChg>
        <pc:spChg chg="add mod">
          <ac:chgData name="Large, Dominic" userId="088054a7-cd9a-44d3-bca7-3845f73b84f7" providerId="ADAL" clId="{6241B6C3-F935-4D04-8267-7961AF23F0B6}" dt="2024-07-25T15:37:26.631" v="2603" actId="14100"/>
          <ac:spMkLst>
            <pc:docMk/>
            <pc:sldMk cId="1642099131" sldId="266"/>
            <ac:spMk id="4" creationId="{4D6DB3F7-C3EB-C7DB-3F90-3E0EDED74E97}"/>
          </ac:spMkLst>
        </pc:spChg>
        <pc:spChg chg="add del mod">
          <ac:chgData name="Large, Dominic" userId="088054a7-cd9a-44d3-bca7-3845f73b84f7" providerId="ADAL" clId="{6241B6C3-F935-4D04-8267-7961AF23F0B6}" dt="2024-07-25T15:33:50.051" v="2143" actId="478"/>
          <ac:spMkLst>
            <pc:docMk/>
            <pc:sldMk cId="1642099131" sldId="266"/>
            <ac:spMk id="5" creationId="{DFB37634-FD8B-9105-738F-8DD429D7178A}"/>
          </ac:spMkLst>
        </pc:spChg>
        <pc:spChg chg="add del mod">
          <ac:chgData name="Large, Dominic" userId="088054a7-cd9a-44d3-bca7-3845f73b84f7" providerId="ADAL" clId="{6241B6C3-F935-4D04-8267-7961AF23F0B6}" dt="2024-07-25T15:38:15.120" v="2671" actId="478"/>
          <ac:spMkLst>
            <pc:docMk/>
            <pc:sldMk cId="1642099131" sldId="266"/>
            <ac:spMk id="6" creationId="{C2194AB1-FA6D-F3F3-D488-83B214B56962}"/>
          </ac:spMkLst>
        </pc:spChg>
        <pc:spChg chg="add del mod">
          <ac:chgData name="Large, Dominic" userId="088054a7-cd9a-44d3-bca7-3845f73b84f7" providerId="ADAL" clId="{6241B6C3-F935-4D04-8267-7961AF23F0B6}" dt="2024-07-25T14:54:10.646" v="2137" actId="478"/>
          <ac:spMkLst>
            <pc:docMk/>
            <pc:sldMk cId="1642099131" sldId="266"/>
            <ac:spMk id="7" creationId="{F9232C97-84EC-929F-F9F8-CCD86FA732A4}"/>
          </ac:spMkLst>
        </pc:spChg>
        <pc:spChg chg="add mod">
          <ac:chgData name="Large, Dominic" userId="088054a7-cd9a-44d3-bca7-3845f73b84f7" providerId="ADAL" clId="{6241B6C3-F935-4D04-8267-7961AF23F0B6}" dt="2024-07-25T15:39:13.008" v="2703" actId="20577"/>
          <ac:spMkLst>
            <pc:docMk/>
            <pc:sldMk cId="1642099131" sldId="266"/>
            <ac:spMk id="8" creationId="{497C3568-AD46-809C-AFC2-03CBD0C93428}"/>
          </ac:spMkLst>
        </pc:spChg>
      </pc:sldChg>
      <pc:sldChg chg="addSp delSp modSp add mod">
        <pc:chgData name="Large, Dominic" userId="088054a7-cd9a-44d3-bca7-3845f73b84f7" providerId="ADAL" clId="{6241B6C3-F935-4D04-8267-7961AF23F0B6}" dt="2024-07-25T12:55:21.276" v="1916" actId="20577"/>
        <pc:sldMkLst>
          <pc:docMk/>
          <pc:sldMk cId="3307309347" sldId="267"/>
        </pc:sldMkLst>
        <pc:spChg chg="mod">
          <ac:chgData name="Large, Dominic" userId="088054a7-cd9a-44d3-bca7-3845f73b84f7" providerId="ADAL" clId="{6241B6C3-F935-4D04-8267-7961AF23F0B6}" dt="2024-07-24T19:13:37.857" v="350" actId="115"/>
          <ac:spMkLst>
            <pc:docMk/>
            <pc:sldMk cId="3307309347" sldId="267"/>
            <ac:spMk id="2" creationId="{D6909CA7-0139-4ECD-8E67-7090D7175880}"/>
          </ac:spMkLst>
        </pc:spChg>
        <pc:spChg chg="add del mod">
          <ac:chgData name="Large, Dominic" userId="088054a7-cd9a-44d3-bca7-3845f73b84f7" providerId="ADAL" clId="{6241B6C3-F935-4D04-8267-7961AF23F0B6}" dt="2024-07-25T01:01:41.399" v="1152" actId="21"/>
          <ac:spMkLst>
            <pc:docMk/>
            <pc:sldMk cId="3307309347" sldId="267"/>
            <ac:spMk id="3" creationId="{F517D6F2-BC16-7F54-6464-AAAC3E5AB94A}"/>
          </ac:spMkLst>
        </pc:spChg>
        <pc:spChg chg="mod">
          <ac:chgData name="Large, Dominic" userId="088054a7-cd9a-44d3-bca7-3845f73b84f7" providerId="ADAL" clId="{6241B6C3-F935-4D04-8267-7961AF23F0B6}" dt="2024-07-25T12:55:21.276" v="1916" actId="20577"/>
          <ac:spMkLst>
            <pc:docMk/>
            <pc:sldMk cId="3307309347" sldId="267"/>
            <ac:spMk id="4" creationId="{7DDF8904-0131-A823-D3F0-F8AA95A834B5}"/>
          </ac:spMkLst>
        </pc:spChg>
        <pc:picChg chg="mod">
          <ac:chgData name="Large, Dominic" userId="088054a7-cd9a-44d3-bca7-3845f73b84f7" providerId="ADAL" clId="{6241B6C3-F935-4D04-8267-7961AF23F0B6}" dt="2024-07-25T12:36:48.942" v="1681" actId="14100"/>
          <ac:picMkLst>
            <pc:docMk/>
            <pc:sldMk cId="3307309347" sldId="267"/>
            <ac:picMk id="5" creationId="{1828DE85-4FAE-E727-6722-E10B7894A02D}"/>
          </ac:picMkLst>
        </pc:picChg>
      </pc:sldChg>
      <pc:sldChg chg="add">
        <pc:chgData name="Large, Dominic" userId="088054a7-cd9a-44d3-bca7-3845f73b84f7" providerId="ADAL" clId="{6241B6C3-F935-4D04-8267-7961AF23F0B6}" dt="2024-07-24T19:14:41.966" v="353"/>
        <pc:sldMkLst>
          <pc:docMk/>
          <pc:sldMk cId="1190592039" sldId="268"/>
        </pc:sldMkLst>
      </pc:sldChg>
      <pc:sldChg chg="addSp modSp add del mod">
        <pc:chgData name="Large, Dominic" userId="088054a7-cd9a-44d3-bca7-3845f73b84f7" providerId="ADAL" clId="{6241B6C3-F935-4D04-8267-7961AF23F0B6}" dt="2024-07-25T01:01:45.754" v="1154" actId="47"/>
        <pc:sldMkLst>
          <pc:docMk/>
          <pc:sldMk cId="1629126760" sldId="269"/>
        </pc:sldMkLst>
        <pc:spChg chg="add mod">
          <ac:chgData name="Large, Dominic" userId="088054a7-cd9a-44d3-bca7-3845f73b84f7" providerId="ADAL" clId="{6241B6C3-F935-4D04-8267-7961AF23F0B6}" dt="2024-07-24T19:21:42.784" v="995" actId="403"/>
          <ac:spMkLst>
            <pc:docMk/>
            <pc:sldMk cId="1629126760" sldId="269"/>
            <ac:spMk id="3" creationId="{CE1D0DD2-8273-3A77-AD02-17E56A6944D5}"/>
          </ac:spMkLst>
        </pc:spChg>
      </pc:sldChg>
      <pc:sldChg chg="addSp delSp modSp add del mod">
        <pc:chgData name="Large, Dominic" userId="088054a7-cd9a-44d3-bca7-3845f73b84f7" providerId="ADAL" clId="{6241B6C3-F935-4D04-8267-7961AF23F0B6}" dt="2024-07-25T12:29:23.092" v="1678" actId="47"/>
        <pc:sldMkLst>
          <pc:docMk/>
          <pc:sldMk cId="2515279016" sldId="269"/>
        </pc:sldMkLst>
        <pc:spChg chg="del">
          <ac:chgData name="Large, Dominic" userId="088054a7-cd9a-44d3-bca7-3845f73b84f7" providerId="ADAL" clId="{6241B6C3-F935-4D04-8267-7961AF23F0B6}" dt="2024-07-25T01:11:53.927" v="1202" actId="478"/>
          <ac:spMkLst>
            <pc:docMk/>
            <pc:sldMk cId="2515279016" sldId="269"/>
            <ac:spMk id="8" creationId="{1B6EFC59-AC91-70FA-3FF2-163E0331725C}"/>
          </ac:spMkLst>
        </pc:spChg>
        <pc:picChg chg="add del mod">
          <ac:chgData name="Large, Dominic" userId="088054a7-cd9a-44d3-bca7-3845f73b84f7" providerId="ADAL" clId="{6241B6C3-F935-4D04-8267-7961AF23F0B6}" dt="2024-07-25T01:33:52.071" v="1447" actId="21"/>
          <ac:picMkLst>
            <pc:docMk/>
            <pc:sldMk cId="2515279016" sldId="269"/>
            <ac:picMk id="4" creationId="{71557B21-F977-9A98-0AB5-D8CDA8A2F199}"/>
          </ac:picMkLst>
        </pc:picChg>
        <pc:picChg chg="del">
          <ac:chgData name="Large, Dominic" userId="088054a7-cd9a-44d3-bca7-3845f73b84f7" providerId="ADAL" clId="{6241B6C3-F935-4D04-8267-7961AF23F0B6}" dt="2024-07-25T01:11:55.118" v="1203" actId="478"/>
          <ac:picMkLst>
            <pc:docMk/>
            <pc:sldMk cId="2515279016" sldId="269"/>
            <ac:picMk id="10" creationId="{A054B779-9BA2-EA0D-B244-8869D13643FE}"/>
          </ac:picMkLst>
        </pc:picChg>
      </pc:sldChg>
      <pc:sldMasterChg chg="setBg addSldLayout delSldLayout modSldLayout">
        <pc:chgData name="Large, Dominic" userId="088054a7-cd9a-44d3-bca7-3845f73b84f7" providerId="ADAL" clId="{6241B6C3-F935-4D04-8267-7961AF23F0B6}" dt="2024-07-25T12:29:19.914" v="1677" actId="47"/>
        <pc:sldMasterMkLst>
          <pc:docMk/>
          <pc:sldMasterMk cId="0" sldId="2147483659"/>
        </pc:sldMasterMkLst>
        <pc:sldLayoutChg chg="add del setBg">
          <pc:chgData name="Large, Dominic" userId="088054a7-cd9a-44d3-bca7-3845f73b84f7" providerId="ADAL" clId="{6241B6C3-F935-4D04-8267-7961AF23F0B6}" dt="2024-07-25T12:29:19.914" v="1677" actId="47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Large, Dominic" userId="088054a7-cd9a-44d3-bca7-3845f73b84f7" providerId="ADAL" clId="{6241B6C3-F935-4D04-8267-7961AF23F0B6}" dt="2024-07-24T19:09:24.893" v="1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9d3e30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9d3e30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d3e304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d3e304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d3e304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d3e304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d3e30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d3e30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d3e3042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d3e3042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e012b6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e012b6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zhouyisjtu.github.io/project_vcmeshcnn/vcmeshcn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d4rhino.com/en/app/embry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GENERATIVE AI FOR 3D PRINTING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MaCAD Thesis | James Foo and Dom Large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Dom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21AD15-5445-7591-6043-1374C23444B2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Speech to Text Prompt -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6EFC59-AC91-70FA-3FF2-163E0331725C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6412017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1 – Dependencies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Speech Recognition / Word2Number / </a:t>
            </a:r>
            <a:r>
              <a:rPr lang="en-US" sz="1000" dirty="0" err="1"/>
              <a:t>nltk</a:t>
            </a:r>
            <a:r>
              <a:rPr lang="en-US" sz="1000" dirty="0"/>
              <a:t> used to record &amp; transcribe speech live in </a:t>
            </a:r>
            <a:r>
              <a:rPr lang="en-US" sz="1000" dirty="0" err="1"/>
              <a:t>Colab</a:t>
            </a: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2 – Record Audio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Audio Recorded with Start / Stop buttons in notebook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3 – Organize / Fix prompt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Numbers / Grammatical improvements made</a:t>
            </a:r>
          </a:p>
          <a:p>
            <a:pPr>
              <a:lnSpc>
                <a:spcPct val="150000"/>
              </a:lnSpc>
              <a:buSzPct val="100000"/>
            </a:pPr>
            <a:endParaRPr lang="en-US" sz="1000" dirty="0"/>
          </a:p>
          <a:p>
            <a:pPr>
              <a:lnSpc>
                <a:spcPct val="150000"/>
              </a:lnSpc>
              <a:buSzPct val="100000"/>
            </a:pPr>
            <a:r>
              <a:rPr lang="en-US" sz="1000" dirty="0"/>
              <a:t>Part 4 – Find &amp; Assign Variable Values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Table Attribute Variables identifies and assigned correct values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000" dirty="0"/>
              <a:t>Ex Prompt / </a:t>
            </a:r>
            <a:r>
              <a:rPr lang="en-US" sz="1000" b="0" i="0" dirty="0">
                <a:solidFill>
                  <a:srgbClr val="D5D5D5"/>
                </a:solidFill>
                <a:effectLst/>
                <a:highlight>
                  <a:srgbClr val="383838"/>
                </a:highlight>
                <a:latin typeface="Courier New" panose="02070309020205020404" pitchFamily="49" charset="0"/>
              </a:rPr>
              <a:t>I need to create a Table that has a Height of 3.5 Ft with a Thickness of 0.25 In with 5 Sides , and a Radius of 5 Ft the Table must have a corner Fillet of 0.41 Inches , and overall Edge Fillets of 0.1 Inches , for the Legs make the Leg Radius 0.2 Inches with a few of 1.25 Degrees , and the Taper of 0.25 Inches.</a:t>
            </a:r>
            <a:endParaRPr lang="en-US" sz="10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4B779-9BA2-EA0D-B244-8869D136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4" y="4816756"/>
            <a:ext cx="7308112" cy="19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7B21-F977-9A98-0AB5-D8CDA8A2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2" r="27202"/>
          <a:stretch/>
        </p:blipFill>
        <p:spPr>
          <a:xfrm>
            <a:off x="5774521" y="907774"/>
            <a:ext cx="3225938" cy="23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49D1-82ED-2F55-BC1A-C317C76219D9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Revit API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DF8904-0131-A823-D3F0-F8AA95A834B5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5068822" cy="423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/>
              <a:t>Relatively limited library for modeling directly objects via code.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Possible Paths Forward: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1. Rebuilding grasshopper code out into Revit script and run speech to text model to control it.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Train an LLM RAG to generate scripts which can be run to produce objects.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Not creating from blank, helping generate parameters to fill existing family template. “Autodesk Developer”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DE85-4FAE-E727-6722-E10B7894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5" y="226943"/>
            <a:ext cx="3174744" cy="4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James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4C15A-9FB9-DB9A-563A-9E2EDC191493}"/>
              </a:ext>
            </a:extLst>
          </p:cNvPr>
          <p:cNvSpPr txBox="1">
            <a:spLocks/>
          </p:cNvSpPr>
          <p:nvPr/>
        </p:nvSpPr>
        <p:spPr>
          <a:xfrm>
            <a:off x="311700" y="453887"/>
            <a:ext cx="4349752" cy="45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3D Generation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1F81B-2865-CF18-D4C2-0A25F4658299}"/>
              </a:ext>
            </a:extLst>
          </p:cNvPr>
          <p:cNvSpPr txBox="1">
            <a:spLocks/>
          </p:cNvSpPr>
          <p:nvPr/>
        </p:nvSpPr>
        <p:spPr>
          <a:xfrm>
            <a:off x="311701" y="907774"/>
            <a:ext cx="3923416" cy="40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/>
              <a:t>Voxelized</a:t>
            </a:r>
            <a:r>
              <a:rPr lang="en-US" sz="1100" b="1" dirty="0"/>
              <a:t> Autoencoder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Voxelize</a:t>
            </a:r>
            <a:r>
              <a:rPr lang="en-US" sz="1100" dirty="0"/>
              <a:t> geometry and use 3D convulsion to compress and decompress each voxel as a ‘pixel’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GAE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Compress and uncompress a mesh into latent space using convolution based on vertex values and relationships.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Discrete Diffusion Denoiser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Add and remove noise over a time step to a mesh’s vertex values.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/>
              <a:t>Mesh Latent Diffusion Denoiser?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Combine GAE and Diffusion to make a latent diffusion model</a:t>
            </a:r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BAD4-CCE6-BD54-A095-74C5783F164D}"/>
              </a:ext>
            </a:extLst>
          </p:cNvPr>
          <p:cNvSpPr txBox="1"/>
          <p:nvPr/>
        </p:nvSpPr>
        <p:spPr>
          <a:xfrm>
            <a:off x="4661452" y="2839194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6" name="Picture 4" descr="The Buzz Around Generative AI: Autoencoders | by Pooja Ravi | Medium">
            <a:extLst>
              <a:ext uri="{FF2B5EF4-FFF2-40B4-BE49-F238E27FC236}">
                <a16:creationId xmlns:a16="http://schemas.microsoft.com/office/drawing/2014/main" id="{3E7DB0AE-CD82-7F5A-049A-8D227369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52" y="2023476"/>
            <a:ext cx="1590568" cy="8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F243-C9E9-FF05-7CA4-FD0CCE1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0" y="2023476"/>
            <a:ext cx="2718138" cy="815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D3F4E-9F15-A55B-BB7B-AD811877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3359218"/>
            <a:ext cx="3762220" cy="11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4EDF-4DE8-C902-C0D1-C7698162C95F}"/>
              </a:ext>
            </a:extLst>
          </p:cNvPr>
          <p:cNvSpPr txBox="1"/>
          <p:nvPr/>
        </p:nvSpPr>
        <p:spPr>
          <a:xfrm>
            <a:off x="4661452" y="4433675"/>
            <a:ext cx="3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Reference: </a:t>
            </a:r>
          </a:p>
          <a:p>
            <a:r>
              <a:rPr lang="en-US" sz="600" dirty="0">
                <a:hlinkClick r:id="rId2"/>
              </a:rPr>
              <a:t>https://zhouyisjtu.github.io/project_vcmeshcnn/vcmeshcnn.html</a:t>
            </a:r>
            <a:endParaRPr lang="en-US" sz="600" dirty="0"/>
          </a:p>
          <a:p>
            <a:r>
              <a:rPr lang="en-US" sz="600" dirty="0"/>
              <a:t>https://medium.com/@pooja_ravi/the-buzz-around-generative-ai-autoencoders-beaa199e49b2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96F33-D3F5-9387-1915-4AB59A55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74" y="275381"/>
            <a:ext cx="1638283" cy="1346834"/>
          </a:xfrm>
          <a:prstGeom prst="rect">
            <a:avLst/>
          </a:prstGeom>
        </p:spPr>
      </p:pic>
      <p:pic>
        <p:nvPicPr>
          <p:cNvPr id="11" name="Picture 10" descr="A red table with legs&#10;&#10;Description automatically generated">
            <a:extLst>
              <a:ext uri="{FF2B5EF4-FFF2-40B4-BE49-F238E27FC236}">
                <a16:creationId xmlns:a16="http://schemas.microsoft.com/office/drawing/2014/main" id="{09D57EF5-4702-AA3A-8D77-38A3B9801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14" y="275381"/>
            <a:ext cx="2254145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4349752" cy="453887"/>
          </a:xfrm>
        </p:spPr>
        <p:txBody>
          <a:bodyPr>
            <a:normAutofit/>
          </a:bodyPr>
          <a:lstStyle/>
          <a:p>
            <a:r>
              <a:rPr lang="en-US" sz="1600" u="sng" dirty="0"/>
              <a:t>Week 2 / 3 Recap &amp; Next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17D6F2-BC16-7F54-6464-AAAC3E5AB94A}"/>
              </a:ext>
            </a:extLst>
          </p:cNvPr>
          <p:cNvSpPr txBox="1">
            <a:spLocks/>
          </p:cNvSpPr>
          <p:nvPr/>
        </p:nvSpPr>
        <p:spPr>
          <a:xfrm>
            <a:off x="311700" y="907774"/>
            <a:ext cx="3498373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Revit API very limiting for modeling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dirty="0"/>
              <a:t>Train LLM to generate models correctly? 3D model generation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DB3F7-C3EB-C7DB-3F90-3E0EDED74E97}"/>
              </a:ext>
            </a:extLst>
          </p:cNvPr>
          <p:cNvSpPr txBox="1">
            <a:spLocks/>
          </p:cNvSpPr>
          <p:nvPr/>
        </p:nvSpPr>
        <p:spPr>
          <a:xfrm>
            <a:off x="311701" y="2317740"/>
            <a:ext cx="3686142" cy="111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1</a:t>
            </a:r>
          </a:p>
          <a:p>
            <a:pPr marL="171450" indent="-171450">
              <a:lnSpc>
                <a:spcPct val="170000"/>
              </a:lnSpc>
              <a:buSzPct val="100000"/>
              <a:buFontTx/>
              <a:buChar char="-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Continue with Revit API /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Rhino.Inside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approach for Family Creation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Need custom python code in Grasshopper</a:t>
            </a:r>
          </a:p>
          <a:p>
            <a:pPr lvl="1"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Short Lived?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endParaRPr lang="en-US" sz="800" dirty="0">
              <a:latin typeface="Aktiv Grotesk" panose="020B0504020202020204" pitchFamily="34" charset="0"/>
              <a:ea typeface="Aktiv Grotesk" panose="020B0504020202020204" pitchFamily="34" charset="0"/>
              <a:cs typeface="Aktiv Grotesk" panose="020B0504020202020204" pitchFamily="34" charset="0"/>
            </a:endParaRPr>
          </a:p>
          <a:p>
            <a:pPr>
              <a:lnSpc>
                <a:spcPct val="170000"/>
              </a:lnSpc>
              <a:buSzPct val="100000"/>
            </a:pPr>
            <a:r>
              <a:rPr lang="en-US" sz="800" u="sng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Option 2</a:t>
            </a:r>
          </a:p>
          <a:p>
            <a:pPr marL="171450" indent="-171450">
              <a:lnSpc>
                <a:spcPct val="17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Use Created Speech to Prompt Notebook to generate usable 3D model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Rags model? Diffusion Model? </a:t>
            </a:r>
            <a:r>
              <a:rPr lang="en-US" sz="800" dirty="0" err="1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Pytorch</a:t>
            </a: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 / Python</a:t>
            </a:r>
          </a:p>
          <a:p>
            <a:pPr>
              <a:lnSpc>
                <a:spcPct val="170000"/>
              </a:lnSpc>
              <a:buSzPct val="100000"/>
            </a:pPr>
            <a:r>
              <a:rPr lang="en-US" sz="800" dirty="0">
                <a:latin typeface="Aktiv Grotesk" panose="020B0504020202020204" pitchFamily="34" charset="0"/>
                <a:ea typeface="Aktiv Grotesk" panose="020B0504020202020204" pitchFamily="34" charset="0"/>
                <a:cs typeface="Aktiv Grotesk" panose="020B0504020202020204" pitchFamily="34" charset="0"/>
              </a:rPr>
              <a:t>More challenging, Yes, but More rewarding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497C3568-AD46-809C-AFC2-03CBD0C93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82549" y="140827"/>
            <a:ext cx="4349752" cy="232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1 – Generate Model / Family Template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More Applied Technology Approach (Keep in Mind)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Don’t have to use Revit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GH works if Revit / </a:t>
            </a:r>
            <a:r>
              <a:rPr lang="en-US" sz="5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Rhino.Inside</a:t>
            </a: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 is unrealistic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Choose / create an existing family model to set parameters</a:t>
            </a:r>
          </a:p>
          <a:p>
            <a:pPr lvl="1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500" dirty="0">
                <a:latin typeface="Roboto Mono Light"/>
                <a:ea typeface="Roboto Mono Light"/>
                <a:cs typeface="Roboto Mono Light"/>
                <a:sym typeface="Roboto Mono Light"/>
              </a:rPr>
              <a:t>Work backwards in GH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Use something like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AutoGPT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to run it??</a:t>
            </a: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JSON to Revit Generation?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u="sng" dirty="0">
                <a:latin typeface="Roboto Mono Light"/>
                <a:ea typeface="Roboto Mono Light"/>
                <a:cs typeface="Roboto Mono Light"/>
                <a:sym typeface="Roboto Mono Light"/>
              </a:rPr>
              <a:t>Level 2 – Train Model on Family Elements with Graphs</a:t>
            </a: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Build graph with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Tensorflow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 instead of </a:t>
            </a:r>
            <a:r>
              <a:rPr lang="en-US" sz="9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Pytorch</a:t>
            </a: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?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dirty="0">
                <a:latin typeface="Roboto Mono Light"/>
                <a:ea typeface="Roboto Mono Light"/>
                <a:cs typeface="Roboto Mono Light"/>
                <a:sym typeface="Roboto Mono Light"/>
              </a:rPr>
              <a:t>Gabriella Notes:</a:t>
            </a:r>
          </a:p>
          <a:p>
            <a:pPr marL="114300" indent="0">
              <a:lnSpc>
                <a:spcPct val="150000"/>
              </a:lnSpc>
              <a:buSzPct val="115000"/>
              <a:buNone/>
            </a:pPr>
            <a:r>
              <a:rPr lang="en-US" sz="900" b="1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Dom &amp; James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1: Feed an existing parametric model with JSON dictionaries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Level 2: Get the LLM to understand multiple elements, and their parameters and relations to each other, to feed into "multiple" mini parametric models</a:t>
            </a:r>
            <a:b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</a:br>
            <a:r>
              <a:rPr lang="en-US" sz="900" dirty="0">
                <a:latin typeface="Roboto Mono Light" panose="00000009000000000000" pitchFamily="49" charset="0"/>
                <a:ea typeface="Roboto Mono Light" panose="00000009000000000000" pitchFamily="49" charset="0"/>
              </a:rPr>
              <a:t>- 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Roboto Mono Light" panose="00000009000000000000" pitchFamily="49" charset="0"/>
                <a:ea typeface="Roboto Mono Light" panose="00000009000000000000" pitchFamily="49" charset="0"/>
              </a:rPr>
              <a:t>Document your trials, make many trials, and try to really scope out the limits of the tool. You might want to have a look at Embryo as a inspiration for meta-parametric modeling </a:t>
            </a:r>
            <a:r>
              <a:rPr lang="en-US" sz="900" b="0" i="0" u="none" strike="noStrike" dirty="0">
                <a:effectLst/>
                <a:latin typeface="Roboto Mono Light" panose="00000009000000000000" pitchFamily="49" charset="0"/>
                <a:ea typeface="Roboto Mono Light" panose="00000009000000000000" pitchFamily="49" charset="0"/>
                <a:hlinkClick r:id="rId2"/>
              </a:rPr>
              <a:t>https://www.food4rhino.com/en/app/embryo</a:t>
            </a:r>
            <a:endParaRPr lang="en-US" sz="900" dirty="0">
              <a:latin typeface="Roboto Mono Light" panose="00000009000000000000" pitchFamily="49" charset="0"/>
              <a:ea typeface="Roboto Mono Light" panose="00000009000000000000" pitchFamily="49" charset="0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lang="en-US" sz="900" u="sng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14300" indent="0">
              <a:lnSpc>
                <a:spcPct val="150000"/>
              </a:lnSpc>
              <a:buSzPct val="115000"/>
              <a:buNone/>
            </a:pPr>
            <a:endParaRPr sz="900"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0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Research Question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54350"/>
            <a:ext cx="378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Feasibility of Machine Learning for Voice-to-Part 3D Printing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Question</a:t>
            </a:r>
            <a:r>
              <a:rPr lang="en" sz="1100">
                <a:solidFill>
                  <a:schemeClr val="dk1"/>
                </a:solidFill>
              </a:rPr>
              <a:t>: Is it possible to apply machine learning to develop a model that can successfully model and prepare a part for 3D printing, using only a human voice prompt?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 To explore the feasibility and practical implementation of a machine learning model that can take a voice prompt, convert it into a 3D model, and prepare it for 3D printing.</a:t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0" y="643625"/>
            <a:ext cx="4412300" cy="294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Voice to Text Prompt 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LLM training for successful prompt generation from Voice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Object Generation</a:t>
            </a:r>
            <a:endParaRPr b="1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GANS model with a pixel size and space based on 3D printer capabilities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[Comfy UI method that’s already been started]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 AI / Existing Models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Diffusion Model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Validate Exported Models (Closed Meshes)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3D Printing</a:t>
            </a:r>
            <a:endParaRPr>
              <a:solidFill>
                <a:srgbClr val="FF0000"/>
              </a:solidFill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Integration: Connect the system with 3D printers via REST APIs like OctoPrint.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Automation: Automate the file upload and printing initiation process.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Evaluation: Ensure reliable and error-free communication with 3D printers.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Tech 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with VSCode / COLAB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cleaning data and training the model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ComfyUI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Model Generation based on Voice - Text Prompts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Grasshopper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Used for generating objects and data for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to Communicate with Printer / GCode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○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3D printing connection and execution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Milestones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 rot="10800000" flipH="1">
            <a:off x="293325" y="25691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 rot="10800000">
            <a:off x="2933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869902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701788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97446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65560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5336745" y="24883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28621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Methodology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0909" y="10620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Building initial grasshopper definition for training / Begin Model training for Voice to Text Prompt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52025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Refining definition and begin collecting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34985" y="10620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 training and feature optimization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17900" y="10620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Finalize features and begin training final dataset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 flipH="1">
            <a:off x="296888" y="4653575"/>
            <a:ext cx="8405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 rot="10800000">
            <a:off x="2968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870258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702144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197802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65916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340308" y="4572750"/>
            <a:ext cx="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2862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Finish data collection, train model, tune model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70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Combine with 3D printing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652061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 method for combined AI models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334975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Final Touch ups</a:t>
            </a:r>
            <a:endParaRPr sz="7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presentations drawings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17900" y="30452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 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Week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79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72684" y="1744800"/>
            <a:ext cx="1574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2: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653800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3: 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36760" y="1744800"/>
            <a:ext cx="1622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4: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019685" y="174480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5: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3D model outputs / Validate model for print</a:t>
            </a:r>
            <a:endParaRPr sz="4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79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6: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Begin printing tests (manual process)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972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7: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Continue Test Prints / Begin printer communication stack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53836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8: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Print Via Machine Communication (Preliminary) 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336750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9: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7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019675" y="3728050"/>
            <a:ext cx="1670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Week 10: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Successful Printing via model with no interaction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40325" y="489875"/>
            <a:ext cx="235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PROMPT / OBJECT GENERATION</a:t>
            </a:r>
            <a:endParaRPr sz="1000">
              <a:solidFill>
                <a:srgbClr val="99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3D PRINTING</a:t>
            </a:r>
            <a:endParaRPr sz="1000">
              <a:solidFill>
                <a:srgbClr val="38761D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EXTRA / FEEDBACK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 may be challenging because of quantities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 geometry generation (focus in beginning)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with primitives for training (Grasshopper?)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Begin with parametric grasshopper model of chair 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would be dimensions for prompt generation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 will be a challenge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model to train / sensitive for dimensions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Simple model to start where dimensions are only variant (find out if numbers will be a problem)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pivot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Voice to text to Revit Families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Text to geometry to gcode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task1 ) figure out whichg gen model is sensitive to dimensions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task2 ) pivot to revit text to family if no solution found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1669500" cy="526192"/>
          </a:xfrm>
        </p:spPr>
        <p:txBody>
          <a:bodyPr>
            <a:normAutofit/>
          </a:bodyPr>
          <a:lstStyle/>
          <a:p>
            <a:r>
              <a:rPr lang="en-US" sz="1600" u="sng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84" y="2864693"/>
            <a:ext cx="7310430" cy="157629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u="sng" dirty="0"/>
              <a:t>Next Steps (Gabriella):</a:t>
            </a:r>
            <a:endParaRPr lang="en-US" sz="1400" dirty="0"/>
          </a:p>
          <a:p>
            <a:r>
              <a:rPr lang="en-US" sz="1400" dirty="0"/>
              <a:t>start the pivot to plan B: AIUI speech to instruction for </a:t>
            </a:r>
            <a:r>
              <a:rPr lang="en-US" sz="1400" dirty="0" err="1"/>
              <a:t>revit</a:t>
            </a:r>
            <a:r>
              <a:rPr lang="en-US" sz="1400" dirty="0"/>
              <a:t> or similar</a:t>
            </a:r>
          </a:p>
          <a:p>
            <a:r>
              <a:rPr lang="en-US" sz="1400" dirty="0"/>
              <a:t>break down the tech stack and work at opposite ends to develop compatible tooling (probably interface with </a:t>
            </a:r>
            <a:r>
              <a:rPr lang="en-US" sz="1400" dirty="0" err="1"/>
              <a:t>Rhino.Inside</a:t>
            </a:r>
            <a:r>
              <a:rPr lang="en-US" sz="1400" dirty="0"/>
              <a:t>)</a:t>
            </a:r>
          </a:p>
          <a:p>
            <a:r>
              <a:rPr lang="en-US" sz="1400" dirty="0"/>
              <a:t>Focus on one family as a PoC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FDB12-5FA2-3F94-60AA-8FA45B85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975930"/>
            <a:ext cx="3197780" cy="156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7B1B-8097-5253-0832-8EC4630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6" y="975930"/>
            <a:ext cx="3622922" cy="1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CA7-0139-4ECD-8E67-7090D717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2888700" cy="463826"/>
          </a:xfrm>
        </p:spPr>
        <p:txBody>
          <a:bodyPr>
            <a:normAutofit/>
          </a:bodyPr>
          <a:lstStyle/>
          <a:p>
            <a:r>
              <a:rPr lang="en-US" sz="1600" u="sng" dirty="0"/>
              <a:t>Next Steps /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B650-BE67-FD52-A202-8E44CA6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81" y="865722"/>
            <a:ext cx="3740152" cy="226114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Dom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Create Working </a:t>
            </a:r>
            <a:r>
              <a:rPr lang="en-US" sz="1000" dirty="0" err="1"/>
              <a:t>Colab</a:t>
            </a:r>
            <a:r>
              <a:rPr lang="en-US" sz="1000" dirty="0"/>
              <a:t> Notebook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Audio File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Recording to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Text to Usable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GH Definition of Table for Revit Inside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Focus on Table then merge with Inside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Variables from Notebook to 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Python component in grasshopper??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3A8106-E5B5-E7B8-054B-4B7DC9C53165}"/>
              </a:ext>
            </a:extLst>
          </p:cNvPr>
          <p:cNvSpPr txBox="1">
            <a:spLocks/>
          </p:cNvSpPr>
          <p:nvPr/>
        </p:nvSpPr>
        <p:spPr>
          <a:xfrm>
            <a:off x="4763832" y="865723"/>
            <a:ext cx="3740152" cy="15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000" u="sng" dirty="0"/>
              <a:t>James Tasks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Revit API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best approach for family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Begin Revit Inside Approach in 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will merge with Table creation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3D Object Generation possibility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/>
              <a:t>Exploration / Early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977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aadbe96-024e-4f67-82ec-fb28ff53d16d}" enabled="0" method="" siteId="{caadbe96-024e-4f67-82ec-fb28ff53d16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1242</Words>
  <Application>Microsoft Office PowerPoint</Application>
  <PresentationFormat>On-screen Show (16:9)</PresentationFormat>
  <Paragraphs>184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Courier New</vt:lpstr>
      <vt:lpstr>Roboto Mono Medium</vt:lpstr>
      <vt:lpstr>Aktiv Grotesk</vt:lpstr>
      <vt:lpstr>Roboto Mono</vt:lpstr>
      <vt:lpstr>Roboto Mono SemiBold</vt:lpstr>
      <vt:lpstr>Roboto Mono Light</vt:lpstr>
      <vt:lpstr>Arial</vt:lpstr>
      <vt:lpstr>Simple Light</vt:lpstr>
      <vt:lpstr>GENERATIVE AI FOR 3D PRINTING</vt:lpstr>
      <vt:lpstr>Research Question</vt:lpstr>
      <vt:lpstr>Methodology</vt:lpstr>
      <vt:lpstr>Tech Stack</vt:lpstr>
      <vt:lpstr>Milestones</vt:lpstr>
      <vt:lpstr>EXTRA / FEEDBACK</vt:lpstr>
      <vt:lpstr>PowerPoint Presentation</vt:lpstr>
      <vt:lpstr>Week 1</vt:lpstr>
      <vt:lpstr>Next Steps / Tasks</vt:lpstr>
      <vt:lpstr>Dom Progress</vt:lpstr>
      <vt:lpstr>James Progress</vt:lpstr>
      <vt:lpstr>James Progress</vt:lpstr>
      <vt:lpstr>Week 2 / 3 Recap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Large, Dominic</cp:lastModifiedBy>
  <cp:revision>2</cp:revision>
  <dcterms:modified xsi:type="dcterms:W3CDTF">2024-07-25T15:39:17Z</dcterms:modified>
</cp:coreProperties>
</file>